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26282D1-AEC8-40E4-BE00-6B238768A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11173"/>
            <a:ext cx="2520000" cy="4351338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lasseur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ourse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ube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rapaud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5036-63E8-4F44-BBD2-3296985A2E67}"/>
              </a:ext>
            </a:extLst>
          </p:cNvPr>
          <p:cNvSpPr txBox="1">
            <a:spLocks/>
          </p:cNvSpPr>
          <p:nvPr/>
        </p:nvSpPr>
        <p:spPr>
          <a:xfrm>
            <a:off x="2889504" y="1611173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iseaux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ygne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2BE7A127-F726-46D4-8FEE-2A94A980DC3B}"/>
              </a:ext>
            </a:extLst>
          </p:cNvPr>
          <p:cNvSpPr txBox="1">
            <a:spLocks/>
          </p:cNvSpPr>
          <p:nvPr/>
        </p:nvSpPr>
        <p:spPr>
          <a:xfrm>
            <a:off x="5752270" y="1611173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oire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fran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cale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F1A9E46-2269-41A5-8012-F9300DA6F7D8}"/>
              </a:ext>
            </a:extLst>
          </p:cNvPr>
          <p:cNvSpPr txBox="1">
            <a:spLocks/>
          </p:cNvSpPr>
          <p:nvPr/>
        </p:nvSpPr>
        <p:spPr>
          <a:xfrm>
            <a:off x="8641772" y="1611173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hée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hèvre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hoisir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frai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tou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haise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E2A84C42-EFBC-439B-BC85-541D9B55E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61" y="1677172"/>
            <a:ext cx="2520000" cy="4351338"/>
          </a:xfrm>
          <a:ln w="57150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asseur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urse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apaud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E3645F87-C74B-488C-B1EE-3795B147A59E}"/>
              </a:ext>
            </a:extLst>
          </p:cNvPr>
          <p:cNvSpPr txBox="1">
            <a:spLocks/>
          </p:cNvSpPr>
          <p:nvPr/>
        </p:nvSpPr>
        <p:spPr>
          <a:xfrm>
            <a:off x="2920665" y="1677172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seaux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gne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6D4ED404-BF20-4EE8-8320-D824B3B5146B}"/>
              </a:ext>
            </a:extLst>
          </p:cNvPr>
          <p:cNvSpPr txBox="1">
            <a:spLocks/>
          </p:cNvSpPr>
          <p:nvPr/>
        </p:nvSpPr>
        <p:spPr>
          <a:xfrm>
            <a:off x="5783431" y="1677172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le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fran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cale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79914E0-4DA9-4782-985B-8A5BA6EAC97F}"/>
              </a:ext>
            </a:extLst>
          </p:cNvPr>
          <p:cNvSpPr txBox="1">
            <a:spLocks/>
          </p:cNvSpPr>
          <p:nvPr/>
        </p:nvSpPr>
        <p:spPr>
          <a:xfrm>
            <a:off x="8672933" y="1677172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ée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èvre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oisir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frai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tou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E05951-616B-4944-9E0E-8F62BE151C8A}"/>
              </a:ext>
            </a:extLst>
          </p:cNvPr>
          <p:cNvSpPr/>
          <p:nvPr/>
        </p:nvSpPr>
        <p:spPr>
          <a:xfrm>
            <a:off x="852621" y="1113724"/>
            <a:ext cx="9744456" cy="548547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8EF4D35-E9D7-43AA-9296-4C8DCA6B4D6D}"/>
              </a:ext>
            </a:extLst>
          </p:cNvPr>
          <p:cNvSpPr txBox="1"/>
          <p:nvPr/>
        </p:nvSpPr>
        <p:spPr>
          <a:xfrm>
            <a:off x="4097912" y="1031501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La lettre « c »</a:t>
            </a:r>
          </a:p>
          <a:p>
            <a:pPr algn="ctr"/>
            <a:endParaRPr lang="fr-FR" sz="3200" b="1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B089ABA-F9E4-44FF-8635-3CE9A0589B91}"/>
              </a:ext>
            </a:extLst>
          </p:cNvPr>
          <p:cNvCxnSpPr>
            <a:cxnSpLocks/>
          </p:cNvCxnSpPr>
          <p:nvPr/>
        </p:nvCxnSpPr>
        <p:spPr>
          <a:xfrm flipH="1">
            <a:off x="2441130" y="1623528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0DE4F17A-3FF9-48E4-975A-917B6C7D7FD4}"/>
              </a:ext>
            </a:extLst>
          </p:cNvPr>
          <p:cNvSpPr txBox="1"/>
          <p:nvPr/>
        </p:nvSpPr>
        <p:spPr>
          <a:xfrm>
            <a:off x="1877669" y="24105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B47A213-95F1-4AAD-83E1-C969967FE38A}"/>
              </a:ext>
            </a:extLst>
          </p:cNvPr>
          <p:cNvSpPr txBox="1"/>
          <p:nvPr/>
        </p:nvSpPr>
        <p:spPr>
          <a:xfrm>
            <a:off x="4901822" y="240438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s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DBDE114-441A-4D5B-AED0-A91F88AC4580}"/>
              </a:ext>
            </a:extLst>
          </p:cNvPr>
          <p:cNvSpPr txBox="1"/>
          <p:nvPr/>
        </p:nvSpPr>
        <p:spPr>
          <a:xfrm>
            <a:off x="674027" y="3065695"/>
            <a:ext cx="33674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du mot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(troc, bac…)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(culture, carte...)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endParaRPr lang="fr-FR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par 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une consonne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(classe, crime…)</a:t>
            </a:r>
          </a:p>
          <a:p>
            <a:pPr algn="ctr"/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D077DEE-2DD2-4400-A7A5-E00BC24B52A4}"/>
              </a:ext>
            </a:extLst>
          </p:cNvPr>
          <p:cNvSpPr txBox="1"/>
          <p:nvPr/>
        </p:nvSpPr>
        <p:spPr>
          <a:xfrm>
            <a:off x="7798789" y="2410511"/>
            <a:ext cx="1841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[ch]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7F881AB2-BF0D-42C1-913D-B2222CD3DF67}"/>
              </a:ext>
            </a:extLst>
          </p:cNvPr>
          <p:cNvCxnSpPr>
            <a:cxnSpLocks/>
          </p:cNvCxnSpPr>
          <p:nvPr/>
        </p:nvCxnSpPr>
        <p:spPr>
          <a:xfrm>
            <a:off x="6986339" y="1623528"/>
            <a:ext cx="1412683" cy="846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E4E9503-C7DB-4137-A071-B7B0A1019D8E}"/>
              </a:ext>
            </a:extLst>
          </p:cNvPr>
          <p:cNvCxnSpPr>
            <a:cxnSpLocks/>
          </p:cNvCxnSpPr>
          <p:nvPr/>
        </p:nvCxnSpPr>
        <p:spPr>
          <a:xfrm>
            <a:off x="5381882" y="1549844"/>
            <a:ext cx="0" cy="920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762F920E-B1BD-47C6-A3B8-911A580BF81E}"/>
              </a:ext>
            </a:extLst>
          </p:cNvPr>
          <p:cNvSpPr txBox="1"/>
          <p:nvPr/>
        </p:nvSpPr>
        <p:spPr>
          <a:xfrm>
            <a:off x="3862837" y="3076299"/>
            <a:ext cx="336740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(cette, cible…)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</a:p>
          <a:p>
            <a:pPr algn="ctr"/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avec une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cédille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et suivi de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(leçon, ça…)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AC3C016-1811-41CB-AE70-B17F228A15AA}"/>
              </a:ext>
            </a:extLst>
          </p:cNvPr>
          <p:cNvSpPr txBox="1"/>
          <p:nvPr/>
        </p:nvSpPr>
        <p:spPr>
          <a:xfrm>
            <a:off x="7035806" y="3026970"/>
            <a:ext cx="336740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« h »</a:t>
            </a:r>
          </a:p>
          <a:p>
            <a:pPr algn="ctr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(château, chose…)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03A8276-6B3B-4A51-9A28-5435EAE0B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0744"/>
            <a:ext cx="10515600" cy="518769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asquette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ouper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erisier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gla</a:t>
            </a: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ière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237</Words>
  <Application>Microsoft Office PowerPoint</Application>
  <PresentationFormat>Grand écran</PresentationFormat>
  <Paragraphs>102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2021-09-05T15:37:14Z</dcterms:modified>
</cp:coreProperties>
</file>